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7" r:id="rId5"/>
    <p:sldId id="262" r:id="rId6"/>
    <p:sldId id="258" r:id="rId7"/>
    <p:sldId id="274" r:id="rId8"/>
    <p:sldId id="263" r:id="rId9"/>
    <p:sldId id="266" r:id="rId10"/>
    <p:sldId id="264" r:id="rId11"/>
    <p:sldId id="265" r:id="rId12"/>
    <p:sldId id="260" r:id="rId13"/>
    <p:sldId id="26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7E9B1-1E19-464A-90D7-C4075A5276DB}" v="28" dt="2020-05-14T16:47:30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ers, Steve" userId="8db794f7-5afc-4143-8068-9912e839bd10" providerId="ADAL" clId="{4578E861-C6C1-4CBE-905B-1413772FABB0}"/>
    <pc:docChg chg="undo custSel mod addSld delSld modSld sldOrd">
      <pc:chgData name="Myers, Steve" userId="8db794f7-5afc-4143-8068-9912e839bd10" providerId="ADAL" clId="{4578E861-C6C1-4CBE-905B-1413772FABB0}" dt="2020-05-13T20:27:27.274" v="79" actId="14100"/>
      <pc:docMkLst>
        <pc:docMk/>
      </pc:docMkLst>
      <pc:sldChg chg="modSp">
        <pc:chgData name="Myers, Steve" userId="8db794f7-5afc-4143-8068-9912e839bd10" providerId="ADAL" clId="{4578E861-C6C1-4CBE-905B-1413772FABB0}" dt="2020-05-13T19:53:54.402" v="21" actId="20577"/>
        <pc:sldMkLst>
          <pc:docMk/>
          <pc:sldMk cId="0" sldId="257"/>
        </pc:sldMkLst>
        <pc:spChg chg="mod">
          <ac:chgData name="Myers, Steve" userId="8db794f7-5afc-4143-8068-9912e839bd10" providerId="ADAL" clId="{4578E861-C6C1-4CBE-905B-1413772FABB0}" dt="2020-05-13T19:53:54.402" v="21" actId="20577"/>
          <ac:spMkLst>
            <pc:docMk/>
            <pc:sldMk cId="0" sldId="257"/>
            <ac:spMk id="3" creationId="{E62EBDF1-67C2-418F-A77F-D945AB367564}"/>
          </ac:spMkLst>
        </pc:spChg>
      </pc:sldChg>
      <pc:sldChg chg="addSp modSp ord">
        <pc:chgData name="Myers, Steve" userId="8db794f7-5afc-4143-8068-9912e839bd10" providerId="ADAL" clId="{4578E861-C6C1-4CBE-905B-1413772FABB0}" dt="2020-05-13T20:27:13.985" v="77" actId="14100"/>
        <pc:sldMkLst>
          <pc:docMk/>
          <pc:sldMk cId="1205124460" sldId="262"/>
        </pc:sldMkLst>
        <pc:picChg chg="add mod">
          <ac:chgData name="Myers, Steve" userId="8db794f7-5afc-4143-8068-9912e839bd10" providerId="ADAL" clId="{4578E861-C6C1-4CBE-905B-1413772FABB0}" dt="2020-05-13T20:27:13.985" v="77" actId="14100"/>
          <ac:picMkLst>
            <pc:docMk/>
            <pc:sldMk cId="1205124460" sldId="262"/>
            <ac:picMk id="2" creationId="{9DA5B76D-8C48-4668-8896-2591B4E477CB}"/>
          </ac:picMkLst>
        </pc:picChg>
      </pc:sldChg>
      <pc:sldChg chg="addSp delSp modSp del setBg">
        <pc:chgData name="Myers, Steve" userId="8db794f7-5afc-4143-8068-9912e839bd10" providerId="ADAL" clId="{4578E861-C6C1-4CBE-905B-1413772FABB0}" dt="2020-05-13T20:27:04.670" v="75" actId="2696"/>
        <pc:sldMkLst>
          <pc:docMk/>
          <pc:sldMk cId="3279725203" sldId="268"/>
        </pc:sldMkLst>
        <pc:spChg chg="add del">
          <ac:chgData name="Myers, Steve" userId="8db794f7-5afc-4143-8068-9912e839bd10" providerId="ADAL" clId="{4578E861-C6C1-4CBE-905B-1413772FABB0}" dt="2020-05-13T19:58:24.386" v="41" actId="26606"/>
          <ac:spMkLst>
            <pc:docMk/>
            <pc:sldMk cId="3279725203" sldId="268"/>
            <ac:spMk id="5" creationId="{F3060C83-F051-4F0E-ABAD-AA0DFC48B218}"/>
          </ac:spMkLst>
        </pc:spChg>
        <pc:spChg chg="add del">
          <ac:chgData name="Myers, Steve" userId="8db794f7-5afc-4143-8068-9912e839bd10" providerId="ADAL" clId="{4578E861-C6C1-4CBE-905B-1413772FABB0}" dt="2020-05-13T19:58:24.386" v="41" actId="26606"/>
          <ac:spMkLst>
            <pc:docMk/>
            <pc:sldMk cId="3279725203" sldId="268"/>
            <ac:spMk id="6" creationId="{83C98ABE-055B-441F-B07E-44F97F083C39}"/>
          </ac:spMkLst>
        </pc:spChg>
        <pc:spChg chg="del">
          <ac:chgData name="Myers, Steve" userId="8db794f7-5afc-4143-8068-9912e839bd10" providerId="ADAL" clId="{4578E861-C6C1-4CBE-905B-1413772FABB0}" dt="2020-05-13T19:56:28.293" v="29" actId="26606"/>
          <ac:spMkLst>
            <pc:docMk/>
            <pc:sldMk cId="3279725203" sldId="268"/>
            <ac:spMk id="8" creationId="{32BC26D8-82FB-445E-AA49-62A77D7C1EE0}"/>
          </ac:spMkLst>
        </pc:spChg>
        <pc:spChg chg="del">
          <ac:chgData name="Myers, Steve" userId="8db794f7-5afc-4143-8068-9912e839bd10" providerId="ADAL" clId="{4578E861-C6C1-4CBE-905B-1413772FABB0}" dt="2020-05-13T19:56:28.293" v="29" actId="26606"/>
          <ac:spMkLst>
            <pc:docMk/>
            <pc:sldMk cId="3279725203" sldId="268"/>
            <ac:spMk id="10" creationId="{CB44330D-EA18-4254-AA95-EB49948539B8}"/>
          </ac:spMkLst>
        </pc:spChg>
        <pc:spChg chg="add del">
          <ac:chgData name="Myers, Steve" userId="8db794f7-5afc-4143-8068-9912e839bd10" providerId="ADAL" clId="{4578E861-C6C1-4CBE-905B-1413772FABB0}" dt="2020-05-13T19:58:24.386" v="41" actId="26606"/>
          <ac:spMkLst>
            <pc:docMk/>
            <pc:sldMk cId="3279725203" sldId="268"/>
            <ac:spMk id="12" creationId="{29FDB030-9B49-4CED-8CCD-4D99382388AC}"/>
          </ac:spMkLst>
        </pc:spChg>
        <pc:spChg chg="add del">
          <ac:chgData name="Myers, Steve" userId="8db794f7-5afc-4143-8068-9912e839bd10" providerId="ADAL" clId="{4578E861-C6C1-4CBE-905B-1413772FABB0}" dt="2020-05-13T19:58:24.386" v="41" actId="26606"/>
          <ac:spMkLst>
            <pc:docMk/>
            <pc:sldMk cId="3279725203" sldId="268"/>
            <ac:spMk id="14" creationId="{3783CA14-24A1-485C-8B30-D6A5D87987AD}"/>
          </ac:spMkLst>
        </pc:spChg>
        <pc:spChg chg="add del">
          <ac:chgData name="Myers, Steve" userId="8db794f7-5afc-4143-8068-9912e839bd10" providerId="ADAL" clId="{4578E861-C6C1-4CBE-905B-1413772FABB0}" dt="2020-05-13T19:58:24.386" v="41" actId="26606"/>
          <ac:spMkLst>
            <pc:docMk/>
            <pc:sldMk cId="3279725203" sldId="268"/>
            <ac:spMk id="16" creationId="{9A97C86A-04D6-40F7-AE84-31AB43E6A846}"/>
          </ac:spMkLst>
        </pc:spChg>
        <pc:spChg chg="add del">
          <ac:chgData name="Myers, Steve" userId="8db794f7-5afc-4143-8068-9912e839bd10" providerId="ADAL" clId="{4578E861-C6C1-4CBE-905B-1413772FABB0}" dt="2020-05-13T19:58:24.386" v="41" actId="26606"/>
          <ac:spMkLst>
            <pc:docMk/>
            <pc:sldMk cId="3279725203" sldId="268"/>
            <ac:spMk id="18" creationId="{FF9F2414-84E8-453E-B1F3-389FDE8192D9}"/>
          </ac:spMkLst>
        </pc:spChg>
        <pc:spChg chg="add del">
          <ac:chgData name="Myers, Steve" userId="8db794f7-5afc-4143-8068-9912e839bd10" providerId="ADAL" clId="{4578E861-C6C1-4CBE-905B-1413772FABB0}" dt="2020-05-13T19:58:24.386" v="41" actId="26606"/>
          <ac:spMkLst>
            <pc:docMk/>
            <pc:sldMk cId="3279725203" sldId="268"/>
            <ac:spMk id="20" creationId="{3ECA69A1-7536-43AC-85EF-C7106179F5ED}"/>
          </ac:spMkLst>
        </pc:spChg>
        <pc:picChg chg="add mod modCrop">
          <ac:chgData name="Myers, Steve" userId="8db794f7-5afc-4143-8068-9912e839bd10" providerId="ADAL" clId="{4578E861-C6C1-4CBE-905B-1413772FABB0}" dt="2020-05-13T19:58:57.861" v="46" actId="688"/>
          <ac:picMkLst>
            <pc:docMk/>
            <pc:sldMk cId="3279725203" sldId="268"/>
            <ac:picMk id="3" creationId="{90CF68E5-A2D8-40BC-9640-636D6176B12D}"/>
          </ac:picMkLst>
        </pc:picChg>
        <pc:picChg chg="add del">
          <ac:chgData name="Myers, Steve" userId="8db794f7-5afc-4143-8068-9912e839bd10" providerId="ADAL" clId="{4578E861-C6C1-4CBE-905B-1413772FABB0}" dt="2020-05-13T20:26:35.192" v="70"/>
          <ac:picMkLst>
            <pc:docMk/>
            <pc:sldMk cId="3279725203" sldId="268"/>
            <ac:picMk id="4" creationId="{35677359-EC6D-4B45-8937-D3BBAF6C6FE8}"/>
          </ac:picMkLst>
        </pc:picChg>
      </pc:sldChg>
      <pc:sldChg chg="addSp modSp">
        <pc:chgData name="Myers, Steve" userId="8db794f7-5afc-4143-8068-9912e839bd10" providerId="ADAL" clId="{4578E861-C6C1-4CBE-905B-1413772FABB0}" dt="2020-05-13T20:27:27.274" v="79" actId="14100"/>
        <pc:sldMkLst>
          <pc:docMk/>
          <pc:sldMk cId="4014863322" sldId="272"/>
        </pc:sldMkLst>
        <pc:picChg chg="add mod modCrop">
          <ac:chgData name="Myers, Steve" userId="8db794f7-5afc-4143-8068-9912e839bd10" providerId="ADAL" clId="{4578E861-C6C1-4CBE-905B-1413772FABB0}" dt="2020-05-13T20:27:27.274" v="79" actId="14100"/>
          <ac:picMkLst>
            <pc:docMk/>
            <pc:sldMk cId="4014863322" sldId="272"/>
            <ac:picMk id="2" creationId="{FBD90B6C-9E71-45FC-8676-C999CB74CB6A}"/>
          </ac:picMkLst>
        </pc:picChg>
      </pc:sldChg>
      <pc:sldChg chg="add">
        <pc:chgData name="Myers, Steve" userId="8db794f7-5afc-4143-8068-9912e839bd10" providerId="ADAL" clId="{4578E861-C6C1-4CBE-905B-1413772FABB0}" dt="2020-05-13T20:26:25.623" v="68"/>
        <pc:sldMkLst>
          <pc:docMk/>
          <pc:sldMk cId="1001141838" sldId="274"/>
        </pc:sldMkLst>
      </pc:sldChg>
    </pc:docChg>
  </pc:docChgLst>
  <pc:docChgLst>
    <pc:chgData name="Myers, Steve" userId="8db794f7-5afc-4143-8068-9912e839bd10" providerId="ADAL" clId="{0B17E9B1-1E19-464A-90D7-C4075A5276DB}"/>
    <pc:docChg chg="undo custSel addSld delSld modSld sldOrd">
      <pc:chgData name="Myers, Steve" userId="8db794f7-5afc-4143-8068-9912e839bd10" providerId="ADAL" clId="{0B17E9B1-1E19-464A-90D7-C4075A5276DB}" dt="2020-05-14T16:58:22.428" v="184" actId="20577"/>
      <pc:docMkLst>
        <pc:docMk/>
      </pc:docMkLst>
      <pc:sldChg chg="modSp">
        <pc:chgData name="Myers, Steve" userId="8db794f7-5afc-4143-8068-9912e839bd10" providerId="ADAL" clId="{0B17E9B1-1E19-464A-90D7-C4075A5276DB}" dt="2020-05-14T16:58:22.428" v="184" actId="20577"/>
        <pc:sldMkLst>
          <pc:docMk/>
          <pc:sldMk cId="0" sldId="257"/>
        </pc:sldMkLst>
        <pc:spChg chg="mod">
          <ac:chgData name="Myers, Steve" userId="8db794f7-5afc-4143-8068-9912e839bd10" providerId="ADAL" clId="{0B17E9B1-1E19-464A-90D7-C4075A5276DB}" dt="2020-05-14T16:58:22.428" v="184" actId="20577"/>
          <ac:spMkLst>
            <pc:docMk/>
            <pc:sldMk cId="0" sldId="257"/>
            <ac:spMk id="3" creationId="{E62EBDF1-67C2-418F-A77F-D945AB367564}"/>
          </ac:spMkLst>
        </pc:spChg>
      </pc:sldChg>
      <pc:sldChg chg="addSp modSp ord">
        <pc:chgData name="Myers, Steve" userId="8db794f7-5afc-4143-8068-9912e839bd10" providerId="ADAL" clId="{0B17E9B1-1E19-464A-90D7-C4075A5276DB}" dt="2020-05-14T15:22:21.042" v="74"/>
        <pc:sldMkLst>
          <pc:docMk/>
          <pc:sldMk cId="3012666492" sldId="258"/>
        </pc:sldMkLst>
        <pc:picChg chg="add mod modCrop">
          <ac:chgData name="Myers, Steve" userId="8db794f7-5afc-4143-8068-9912e839bd10" providerId="ADAL" clId="{0B17E9B1-1E19-464A-90D7-C4075A5276DB}" dt="2020-05-14T15:22:07.047" v="73" actId="14100"/>
          <ac:picMkLst>
            <pc:docMk/>
            <pc:sldMk cId="3012666492" sldId="258"/>
            <ac:picMk id="2" creationId="{9698A831-D5C7-4D1F-B809-70D15A0FC703}"/>
          </ac:picMkLst>
        </pc:picChg>
      </pc:sldChg>
      <pc:sldChg chg="addSp delSp modSp">
        <pc:chgData name="Myers, Steve" userId="8db794f7-5afc-4143-8068-9912e839bd10" providerId="ADAL" clId="{0B17E9B1-1E19-464A-90D7-C4075A5276DB}" dt="2020-05-14T16:48:08.868" v="149" actId="14100"/>
        <pc:sldMkLst>
          <pc:docMk/>
          <pc:sldMk cId="812916395" sldId="260"/>
        </pc:sldMkLst>
        <pc:picChg chg="add del mod">
          <ac:chgData name="Myers, Steve" userId="8db794f7-5afc-4143-8068-9912e839bd10" providerId="ADAL" clId="{0B17E9B1-1E19-464A-90D7-C4075A5276DB}" dt="2020-05-14T16:47:27.390" v="142" actId="478"/>
          <ac:picMkLst>
            <pc:docMk/>
            <pc:sldMk cId="812916395" sldId="260"/>
            <ac:picMk id="2" creationId="{7E8D0FC6-EE90-48E5-8767-52657BFFC568}"/>
          </ac:picMkLst>
        </pc:picChg>
        <pc:picChg chg="add mod">
          <ac:chgData name="Myers, Steve" userId="8db794f7-5afc-4143-8068-9912e839bd10" providerId="ADAL" clId="{0B17E9B1-1E19-464A-90D7-C4075A5276DB}" dt="2020-05-14T16:48:08.868" v="149" actId="14100"/>
          <ac:picMkLst>
            <pc:docMk/>
            <pc:sldMk cId="812916395" sldId="260"/>
            <ac:picMk id="3" creationId="{962E636A-E3B8-491A-9FC4-BF9FC4A54DEC}"/>
          </ac:picMkLst>
        </pc:picChg>
      </pc:sldChg>
      <pc:sldChg chg="addSp modSp">
        <pc:chgData name="Myers, Steve" userId="8db794f7-5afc-4143-8068-9912e839bd10" providerId="ADAL" clId="{0B17E9B1-1E19-464A-90D7-C4075A5276DB}" dt="2020-05-14T16:41:59.391" v="132" actId="14100"/>
        <pc:sldMkLst>
          <pc:docMk/>
          <pc:sldMk cId="1072623968" sldId="261"/>
        </pc:sldMkLst>
        <pc:picChg chg="add mod modCrop">
          <ac:chgData name="Myers, Steve" userId="8db794f7-5afc-4143-8068-9912e839bd10" providerId="ADAL" clId="{0B17E9B1-1E19-464A-90D7-C4075A5276DB}" dt="2020-05-14T16:41:59.391" v="132" actId="14100"/>
          <ac:picMkLst>
            <pc:docMk/>
            <pc:sldMk cId="1072623968" sldId="261"/>
            <ac:picMk id="2" creationId="{DB71D017-FF96-4E2B-91BC-AE34A17EC901}"/>
          </ac:picMkLst>
        </pc:picChg>
      </pc:sldChg>
      <pc:sldChg chg="modSp">
        <pc:chgData name="Myers, Steve" userId="8db794f7-5afc-4143-8068-9912e839bd10" providerId="ADAL" clId="{0B17E9B1-1E19-464A-90D7-C4075A5276DB}" dt="2020-05-14T15:07:48.554" v="26" actId="14100"/>
        <pc:sldMkLst>
          <pc:docMk/>
          <pc:sldMk cId="1205124460" sldId="262"/>
        </pc:sldMkLst>
        <pc:picChg chg="mod">
          <ac:chgData name="Myers, Steve" userId="8db794f7-5afc-4143-8068-9912e839bd10" providerId="ADAL" clId="{0B17E9B1-1E19-464A-90D7-C4075A5276DB}" dt="2020-05-14T15:07:48.554" v="26" actId="14100"/>
          <ac:picMkLst>
            <pc:docMk/>
            <pc:sldMk cId="1205124460" sldId="262"/>
            <ac:picMk id="2" creationId="{9DA5B76D-8C48-4668-8896-2591B4E477CB}"/>
          </ac:picMkLst>
        </pc:picChg>
      </pc:sldChg>
      <pc:sldChg chg="addSp modSp">
        <pc:chgData name="Myers, Steve" userId="8db794f7-5afc-4143-8068-9912e839bd10" providerId="ADAL" clId="{0B17E9B1-1E19-464A-90D7-C4075A5276DB}" dt="2020-05-14T15:06:51.832" v="17" actId="14100"/>
        <pc:sldMkLst>
          <pc:docMk/>
          <pc:sldMk cId="477421088" sldId="263"/>
        </pc:sldMkLst>
        <pc:picChg chg="add mod modCrop">
          <ac:chgData name="Myers, Steve" userId="8db794f7-5afc-4143-8068-9912e839bd10" providerId="ADAL" clId="{0B17E9B1-1E19-464A-90D7-C4075A5276DB}" dt="2020-05-14T15:06:51.832" v="17" actId="14100"/>
          <ac:picMkLst>
            <pc:docMk/>
            <pc:sldMk cId="477421088" sldId="263"/>
            <ac:picMk id="2" creationId="{45C605DE-5C84-4A7B-A734-98A22E605507}"/>
          </ac:picMkLst>
        </pc:picChg>
      </pc:sldChg>
      <pc:sldChg chg="addSp delSp modSp">
        <pc:chgData name="Myers, Steve" userId="8db794f7-5afc-4143-8068-9912e839bd10" providerId="ADAL" clId="{0B17E9B1-1E19-464A-90D7-C4075A5276DB}" dt="2020-05-14T15:16:12.595" v="49" actId="688"/>
        <pc:sldMkLst>
          <pc:docMk/>
          <pc:sldMk cId="1035167985" sldId="264"/>
        </pc:sldMkLst>
        <pc:picChg chg="add del">
          <ac:chgData name="Myers, Steve" userId="8db794f7-5afc-4143-8068-9912e839bd10" providerId="ADAL" clId="{0B17E9B1-1E19-464A-90D7-C4075A5276DB}" dt="2020-05-14T15:10:26.489" v="34" actId="478"/>
          <ac:picMkLst>
            <pc:docMk/>
            <pc:sldMk cId="1035167985" sldId="264"/>
            <ac:picMk id="2" creationId="{B63566C7-38E5-4F67-8FCC-FE21C67F40D6}"/>
          </ac:picMkLst>
        </pc:picChg>
        <pc:picChg chg="add mod">
          <ac:chgData name="Myers, Steve" userId="8db794f7-5afc-4143-8068-9912e839bd10" providerId="ADAL" clId="{0B17E9B1-1E19-464A-90D7-C4075A5276DB}" dt="2020-05-14T15:16:12.595" v="49" actId="688"/>
          <ac:picMkLst>
            <pc:docMk/>
            <pc:sldMk cId="1035167985" sldId="264"/>
            <ac:picMk id="3" creationId="{F4078AEE-92E5-4FCD-A3DE-E3668D0B22DF}"/>
          </ac:picMkLst>
        </pc:picChg>
      </pc:sldChg>
      <pc:sldChg chg="addSp modSp">
        <pc:chgData name="Myers, Steve" userId="8db794f7-5afc-4143-8068-9912e839bd10" providerId="ADAL" clId="{0B17E9B1-1E19-464A-90D7-C4075A5276DB}" dt="2020-05-14T16:35:38.857" v="112" actId="14100"/>
        <pc:sldMkLst>
          <pc:docMk/>
          <pc:sldMk cId="1008012603" sldId="265"/>
        </pc:sldMkLst>
        <pc:picChg chg="add mod modCrop">
          <ac:chgData name="Myers, Steve" userId="8db794f7-5afc-4143-8068-9912e839bd10" providerId="ADAL" clId="{0B17E9B1-1E19-464A-90D7-C4075A5276DB}" dt="2020-05-14T16:35:38.857" v="112" actId="14100"/>
          <ac:picMkLst>
            <pc:docMk/>
            <pc:sldMk cId="1008012603" sldId="265"/>
            <ac:picMk id="2" creationId="{9157C621-71BD-422E-82B4-95FC51664E74}"/>
          </ac:picMkLst>
        </pc:picChg>
      </pc:sldChg>
      <pc:sldChg chg="addSp modSp ord">
        <pc:chgData name="Myers, Steve" userId="8db794f7-5afc-4143-8068-9912e839bd10" providerId="ADAL" clId="{0B17E9B1-1E19-464A-90D7-C4075A5276DB}" dt="2020-05-14T15:25:40.892" v="96"/>
        <pc:sldMkLst>
          <pc:docMk/>
          <pc:sldMk cId="868318892" sldId="266"/>
        </pc:sldMkLst>
        <pc:picChg chg="add mod modCrop">
          <ac:chgData name="Myers, Steve" userId="8db794f7-5afc-4143-8068-9912e839bd10" providerId="ADAL" clId="{0B17E9B1-1E19-464A-90D7-C4075A5276DB}" dt="2020-05-14T15:25:25.046" v="94" actId="14100"/>
          <ac:picMkLst>
            <pc:docMk/>
            <pc:sldMk cId="868318892" sldId="266"/>
            <ac:picMk id="2" creationId="{7D7868E6-D9EE-440C-A032-A5E3C2664CD4}"/>
          </ac:picMkLst>
        </pc:picChg>
      </pc:sldChg>
      <pc:sldChg chg="addSp delSp modSp del">
        <pc:chgData name="Myers, Steve" userId="8db794f7-5afc-4143-8068-9912e839bd10" providerId="ADAL" clId="{0B17E9B1-1E19-464A-90D7-C4075A5276DB}" dt="2020-05-14T15:20:57.981" v="65" actId="2696"/>
        <pc:sldMkLst>
          <pc:docMk/>
          <pc:sldMk cId="4014863322" sldId="272"/>
        </pc:sldMkLst>
        <pc:spChg chg="add del mod">
          <ac:chgData name="Myers, Steve" userId="8db794f7-5afc-4143-8068-9912e839bd10" providerId="ADAL" clId="{0B17E9B1-1E19-464A-90D7-C4075A5276DB}" dt="2020-05-14T15:13:53.535" v="41" actId="478"/>
          <ac:spMkLst>
            <pc:docMk/>
            <pc:sldMk cId="4014863322" sldId="272"/>
            <ac:spMk id="3" creationId="{18A964EE-9CE4-4909-84B5-EE28CA90DE0B}"/>
          </ac:spMkLst>
        </pc:spChg>
        <pc:picChg chg="mod">
          <ac:chgData name="Myers, Steve" userId="8db794f7-5afc-4143-8068-9912e839bd10" providerId="ADAL" clId="{0B17E9B1-1E19-464A-90D7-C4075A5276DB}" dt="2020-05-14T15:12:23.667" v="38" actId="1076"/>
          <ac:picMkLst>
            <pc:docMk/>
            <pc:sldMk cId="4014863322" sldId="272"/>
            <ac:picMk id="2" creationId="{FBD90B6C-9E71-45FC-8676-C999CB74CB6A}"/>
          </ac:picMkLst>
        </pc:picChg>
      </pc:sldChg>
      <pc:sldChg chg="addSp modSp">
        <pc:chgData name="Myers, Steve" userId="8db794f7-5afc-4143-8068-9912e839bd10" providerId="ADAL" clId="{0B17E9B1-1E19-464A-90D7-C4075A5276DB}" dt="2020-05-14T16:44:13.984" v="141" actId="14100"/>
        <pc:sldMkLst>
          <pc:docMk/>
          <pc:sldMk cId="3693609642" sldId="273"/>
        </pc:sldMkLst>
        <pc:picChg chg="add mod">
          <ac:chgData name="Myers, Steve" userId="8db794f7-5afc-4143-8068-9912e839bd10" providerId="ADAL" clId="{0B17E9B1-1E19-464A-90D7-C4075A5276DB}" dt="2020-05-14T16:44:13.984" v="141" actId="14100"/>
          <ac:picMkLst>
            <pc:docMk/>
            <pc:sldMk cId="3693609642" sldId="273"/>
            <ac:picMk id="2" creationId="{344AF537-1CC6-469E-829D-AB8003EA9A03}"/>
          </ac:picMkLst>
        </pc:picChg>
      </pc:sldChg>
      <pc:sldChg chg="addSp modSp">
        <pc:chgData name="Myers, Steve" userId="8db794f7-5afc-4143-8068-9912e839bd10" providerId="ADAL" clId="{0B17E9B1-1E19-464A-90D7-C4075A5276DB}" dt="2020-05-14T15:08:35.343" v="32" actId="14100"/>
        <pc:sldMkLst>
          <pc:docMk/>
          <pc:sldMk cId="1001141838" sldId="274"/>
        </pc:sldMkLst>
        <pc:picChg chg="add mod modCrop">
          <ac:chgData name="Myers, Steve" userId="8db794f7-5afc-4143-8068-9912e839bd10" providerId="ADAL" clId="{0B17E9B1-1E19-464A-90D7-C4075A5276DB}" dt="2020-05-14T15:08:35.343" v="32" actId="14100"/>
          <ac:picMkLst>
            <pc:docMk/>
            <pc:sldMk cId="1001141838" sldId="274"/>
            <ac:picMk id="2" creationId="{9790E5A3-99FD-4DE0-B80B-790249B63D48}"/>
          </ac:picMkLst>
        </pc:picChg>
      </pc:sldChg>
      <pc:sldChg chg="add del ord">
        <pc:chgData name="Myers, Steve" userId="8db794f7-5afc-4143-8068-9912e839bd10" providerId="ADAL" clId="{0B17E9B1-1E19-464A-90D7-C4075A5276DB}" dt="2020-05-14T15:25:37.157" v="95" actId="2696"/>
        <pc:sldMkLst>
          <pc:docMk/>
          <pc:sldMk cId="2345988513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3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1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8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44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1" y="906234"/>
            <a:ext cx="12191999" cy="2403645"/>
          </a:xfrm>
          <a:effectLst/>
        </p:spPr>
        <p:txBody>
          <a:bodyPr>
            <a:normAutofit/>
          </a:bodyPr>
          <a:lstStyle>
            <a:lvl1pPr>
              <a:defRPr sz="5867" b="0">
                <a:solidFill>
                  <a:srgbClr val="04286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0" y="333313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6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5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3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8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3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9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6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42CF-6181-4780-B856-2410D416294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D42CF-6181-4780-B856-2410D416294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18BA-CCFE-4ABF-B67D-8290EA3D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346A6-26A1-421A-88ED-AE9338F2B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Wiegmann Wisdom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EBDF1-67C2-418F-A77F-D945AB367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Wiegmann Website Review</a:t>
            </a: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5/14</a:t>
            </a:r>
            <a:r>
              <a:rPr lang="en-US" sz="24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/2020</a:t>
            </a: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WWW.HUBBELL.COM/WIEGMANN/EN/</a:t>
            </a:r>
            <a:endParaRPr lang="en-US" sz="24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71D017-FF96-4E2B-91BC-AE34A17EC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3" t="15213" r="54597" b="24334"/>
          <a:stretch/>
        </p:blipFill>
        <p:spPr>
          <a:xfrm>
            <a:off x="293915" y="306386"/>
            <a:ext cx="11576956" cy="62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4AF537-1CC6-469E-829D-AB8003EA9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440872"/>
            <a:ext cx="6106885" cy="593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0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A5B76D-8C48-4668-8896-2591B4E4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6" y="163285"/>
            <a:ext cx="11642271" cy="64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8A831-D5C7-4D1F-B809-70D15A0FC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3" t="14878" r="54578" b="18223"/>
          <a:stretch/>
        </p:blipFill>
        <p:spPr>
          <a:xfrm>
            <a:off x="279400" y="244930"/>
            <a:ext cx="11689443" cy="63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6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0E5A3-99FD-4DE0-B80B-790249B6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76"/>
          <a:stretch/>
        </p:blipFill>
        <p:spPr>
          <a:xfrm>
            <a:off x="310243" y="306978"/>
            <a:ext cx="11560628" cy="62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4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C605DE-5C84-4A7B-A734-98A22E605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" t="1351" r="1217"/>
          <a:stretch/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2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2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7868E6-D9EE-440C-A032-A5E3C2664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4" t="14543" r="54738" b="21569"/>
          <a:stretch/>
        </p:blipFill>
        <p:spPr>
          <a:xfrm>
            <a:off x="277587" y="326571"/>
            <a:ext cx="11609614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1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78AEE-92E5-4FCD-A3DE-E3668D0B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2" y="480060"/>
            <a:ext cx="7413171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6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57C621-71BD-422E-82B4-95FC51664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" t="15400" r="54271" b="22816"/>
          <a:stretch/>
        </p:blipFill>
        <p:spPr>
          <a:xfrm>
            <a:off x="344424" y="342900"/>
            <a:ext cx="11479276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1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E636A-E3B8-491A-9FC4-BF9FC4A54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568560"/>
            <a:ext cx="9398000" cy="58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1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0AA7AB1B305499293356C5840C018" ma:contentTypeVersion="7" ma:contentTypeDescription="Create a new document." ma:contentTypeScope="" ma:versionID="59cbb0480b0a275f0b1b0cd01a949bad">
  <xsd:schema xmlns:xsd="http://www.w3.org/2001/XMLSchema" xmlns:xs="http://www.w3.org/2001/XMLSchema" xmlns:p="http://schemas.microsoft.com/office/2006/metadata/properties" xmlns:ns3="e367d48d-dc70-455c-a435-43dc65efe121" targetNamespace="http://schemas.microsoft.com/office/2006/metadata/properties" ma:root="true" ma:fieldsID="30b6d080b2ef13a3ebde50bddb0ae6f0" ns3:_="">
    <xsd:import namespace="e367d48d-dc70-455c-a435-43dc65efe1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7d48d-dc70-455c-a435-43dc65efe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89FFF5-D3D9-459B-A326-F854E338EDA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e367d48d-dc70-455c-a435-43dc65efe121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809738-54DA-4D69-972C-E0A5FAAB8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67d48d-dc70-455c-a435-43dc65efe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990A11-F13F-4B28-91CA-153C02DA5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Wiegmann Wisdom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Wiegmann Wisdom</dc:title>
  <dc:creator>Myers, Steve</dc:creator>
  <cp:lastModifiedBy>Myers, Steve</cp:lastModifiedBy>
  <cp:revision>1</cp:revision>
  <dcterms:created xsi:type="dcterms:W3CDTF">2020-05-13T19:56:28Z</dcterms:created>
  <dcterms:modified xsi:type="dcterms:W3CDTF">2020-05-14T16:58:33Z</dcterms:modified>
</cp:coreProperties>
</file>